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785E8-08C7-40C6-A58C-FFF7817C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76DA7E-45E8-4760-9F6D-A4C217555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B88B3C-DF3D-4D94-BCCF-024A8D1C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52234-027E-4D87-A9B3-E6918923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4CE5B-0AFC-4F05-8B3A-2DD82529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23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FD2D7-9029-41CE-8389-8399C3FD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B3B4E9-4209-4ED1-902B-4822855F1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2CC5C-DD51-4D26-AAC2-E731DDC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4717C-6DC9-495B-93B3-3B0E8D8F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048B7-F704-4747-BDA0-39515CD0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27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052237-53D6-4A9F-A61B-75D4CA7BB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9F76B-667B-4D19-BFED-01D121661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E9A1E-207D-4666-8305-29FEBA9B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77C8-37CF-4E2E-BAC5-5B353C6D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A8C85-916D-411A-BB50-458D595D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95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0FF09-5447-414B-8F76-E4043EF1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4F3630-E17D-42B9-BC83-F0D585370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7A5127-DA12-44FE-ACD2-099AC11D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2092B-0CB1-4BC7-B390-BC593A39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A1BF-74B7-4DAB-96FF-F17C5653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58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73F17-5539-4806-9EC5-68158B60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D4406-8091-4946-A8DE-C52A2EB54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DDFEE4-387A-43E7-82EF-50BF2C13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327D4B-25DA-4DDD-A807-5A7F0BE5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F872F8-479C-49CE-AC4D-D964B10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07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F7E9B-7747-452F-9919-62EE164C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33357-AEC0-472C-8802-3D47A38B9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C61C2-A152-49A1-8984-36F3E2136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99824F-D447-4332-B0AF-65FCFDB1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FF9E1C-CECE-455C-BE06-1D9D8CF8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A8383C-5222-4AF5-AE0B-A4DAFFFE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81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8B023-C4C0-495B-9493-32B36C03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39E7F-6FD3-450E-82C4-059E1C18D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63429E-AFE3-4EFE-BA35-C9C624916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BA36C2-3AC4-4F0D-A0BD-718DDB8EA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A7AAA1-D826-4102-89DE-514EE8B44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FD546E-50F1-4D24-8F7B-B3399C45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F9FB2E-1B5D-476E-A13A-FF2EFDF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C3144F-D561-4F82-BC9C-6D625F68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5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3758A-59F0-4D41-AA58-43B36DDF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D6166B-A682-44F9-A862-C0947C4D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6793D4-4C46-4368-B480-52D5DD20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6B6C7F-DD10-49BD-89B1-620038F7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0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A1E6D4-B848-473C-ADB2-BC84D677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B500D-D813-4DBF-8EA6-F00669BF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A0387-72F8-4C83-8C7B-3A772D6C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43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BD5B5-2238-4479-878F-C4AC3457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82496-99F9-4937-BE74-44B72C76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C1EE4E-D255-4420-825F-B0AB154A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B3E336-9680-4D46-8B6C-EE7D331A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F8DD34-D848-4A55-B16E-4BBD789E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EC13C-70A4-4409-A397-9D094BA1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17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5B5A6-EDB0-4D0B-A482-1DCF612D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6D43FE-6781-47D3-BBED-034FEDCA7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272A7-9BE2-40F4-9FF1-E29C648B7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1CF8C3-6ED9-40A6-838F-EEB9312D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5E724B-50DD-4EFA-A43E-01FDB529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DE46DE-7F1E-48CE-909A-C2CF5AD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2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BBAB41-4DA4-4910-93F4-39E8178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097078-CF7C-4913-83E5-878DA35EE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01498-6B27-4556-9385-1D283E63E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02CE-9F63-479D-9F14-B13F16FB3EC7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83DC4-8D43-4627-BA14-CA451DDF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D4F06-1A10-406C-91EE-E4296B411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1E4B-C06D-41D1-B4CD-3A6848CC06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9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492F22-17FC-4A59-89F4-EE85611F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0"/>
            <a:ext cx="77343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F9E488-ABE1-4820-A546-4225371C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3" y="369332"/>
            <a:ext cx="3454581" cy="25401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568A01-23A9-4819-A4EA-D3BCF8177BA4}"/>
              </a:ext>
            </a:extLst>
          </p:cNvPr>
          <p:cNvSpPr txBox="1"/>
          <p:nvPr/>
        </p:nvSpPr>
        <p:spPr>
          <a:xfrm>
            <a:off x="250176" y="0"/>
            <a:ext cx="39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DR. CIRO CARABALLO </a:t>
            </a:r>
            <a:r>
              <a:rPr lang="es-MX" dirty="0" err="1"/>
              <a:t>PERICHI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976D13-5F1E-450F-BF00-FA49E08BB391}"/>
              </a:ext>
            </a:extLst>
          </p:cNvPr>
          <p:cNvSpPr txBox="1"/>
          <p:nvPr/>
        </p:nvSpPr>
        <p:spPr>
          <a:xfrm>
            <a:off x="0" y="2638957"/>
            <a:ext cx="416467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1400" dirty="0"/>
          </a:p>
          <a:p>
            <a:r>
              <a:rPr lang="es-MX" sz="1400" dirty="0"/>
              <a:t>Miembro del </a:t>
            </a:r>
            <a:r>
              <a:rPr lang="es-MX" sz="1400" dirty="0" err="1"/>
              <a:t>ICOM</a:t>
            </a:r>
            <a:r>
              <a:rPr lang="es-MX" sz="1400" dirty="0"/>
              <a:t>. 1986-2005. Miembro del Comité Ejecutivo de </a:t>
            </a:r>
            <a:r>
              <a:rPr lang="es-MX" sz="1400" dirty="0" err="1"/>
              <a:t>ICOM</a:t>
            </a:r>
            <a:r>
              <a:rPr lang="es-MX" sz="1400" dirty="0"/>
              <a:t>/ Venezuela. (Consejo Internacional de Museos). (1993-2000)</a:t>
            </a:r>
          </a:p>
          <a:p>
            <a:endParaRPr lang="es-MX" sz="1400" dirty="0"/>
          </a:p>
          <a:p>
            <a:r>
              <a:rPr lang="es-MX" sz="1400" dirty="0"/>
              <a:t>Coordinador de programas de cultura. UNESCO-México.(2007-2009)</a:t>
            </a:r>
          </a:p>
          <a:p>
            <a:endParaRPr lang="es-MX" sz="1400" dirty="0"/>
          </a:p>
          <a:p>
            <a:r>
              <a:rPr lang="es-MX" sz="1400" dirty="0"/>
              <a:t>Asesor Técnico Principal del Proyecto Plan de manejo participativo del patrimonio cultural de Xochimilco. México. 2004-2007</a:t>
            </a:r>
          </a:p>
          <a:p>
            <a:endParaRPr lang="es-MX" sz="1400" dirty="0"/>
          </a:p>
          <a:p>
            <a:endParaRPr lang="es-MX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ED6494-DE5E-42DC-9720-803528901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063" y="4892217"/>
            <a:ext cx="2576619" cy="19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0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2021-08-28T22:35:35Z</dcterms:created>
  <dcterms:modified xsi:type="dcterms:W3CDTF">2021-08-28T23:06:05Z</dcterms:modified>
</cp:coreProperties>
</file>